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74"/>
    <p:restoredTop sz="94625"/>
  </p:normalViewPr>
  <p:slideViewPr>
    <p:cSldViewPr snapToGrid="0" snapToObjects="1">
      <p:cViewPr varScale="1">
        <p:scale>
          <a:sx n="96" d="100"/>
          <a:sy n="96" d="100"/>
        </p:scale>
        <p:origin x="200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DDF73-1E69-6F4F-82FC-DCE5EDC59E49}" type="datetimeFigureOut">
              <a:rPr lang="en-US" smtClean="0"/>
              <a:t>12/9/18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ED9689D7-C94F-6347-82B8-31A0A0194F24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518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DDF73-1E69-6F4F-82FC-DCE5EDC59E49}" type="datetimeFigureOut">
              <a:rPr lang="en-US" smtClean="0"/>
              <a:t>12/9/18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689D7-C94F-6347-82B8-31A0A0194F2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781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DDF73-1E69-6F4F-82FC-DCE5EDC59E49}" type="datetimeFigureOut">
              <a:rPr lang="en-US" smtClean="0"/>
              <a:t>12/9/18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689D7-C94F-6347-82B8-31A0A0194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020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DDF73-1E69-6F4F-82FC-DCE5EDC59E49}" type="datetimeFigureOut">
              <a:rPr lang="en-US" smtClean="0"/>
              <a:t>12/9/18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689D7-C94F-6347-82B8-31A0A0194F2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436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DDF73-1E69-6F4F-82FC-DCE5EDC59E49}" type="datetimeFigureOut">
              <a:rPr lang="en-US" smtClean="0"/>
              <a:t>12/9/18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689D7-C94F-6347-82B8-31A0A0194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495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DDF73-1E69-6F4F-82FC-DCE5EDC59E49}" type="datetimeFigureOut">
              <a:rPr lang="en-US" smtClean="0"/>
              <a:t>12/9/18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689D7-C94F-6347-82B8-31A0A0194F2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335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DDF73-1E69-6F4F-82FC-DCE5EDC59E49}" type="datetimeFigureOut">
              <a:rPr lang="en-US" smtClean="0"/>
              <a:t>12/9/18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689D7-C94F-6347-82B8-31A0A0194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625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DDF73-1E69-6F4F-82FC-DCE5EDC59E49}" type="datetimeFigureOut">
              <a:rPr lang="en-US" smtClean="0"/>
              <a:t>12/9/18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689D7-C94F-6347-82B8-31A0A0194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649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DDF73-1E69-6F4F-82FC-DCE5EDC59E49}" type="datetimeFigureOut">
              <a:rPr lang="en-US" smtClean="0"/>
              <a:t>12/9/18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689D7-C94F-6347-82B8-31A0A0194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270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DDF73-1E69-6F4F-82FC-DCE5EDC59E49}" type="datetimeFigureOut">
              <a:rPr lang="en-US" smtClean="0"/>
              <a:t>12/9/18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689D7-C94F-6347-82B8-31A0A0194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672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DDF73-1E69-6F4F-82FC-DCE5EDC59E49}" type="datetimeFigureOut">
              <a:rPr lang="en-US" smtClean="0"/>
              <a:t>12/9/18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689D7-C94F-6347-82B8-31A0A0194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814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BF9DDF73-1E69-6F4F-82FC-DCE5EDC59E49}" type="datetimeFigureOut">
              <a:rPr lang="en-US" smtClean="0"/>
              <a:t>12/9/18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689D7-C94F-6347-82B8-31A0A0194F24}" type="slidenum">
              <a:rPr lang="en-US" smtClean="0"/>
              <a:t>‹#›</a:t>
            </a:fld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767417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2" Type="http://schemas.microsoft.com/office/2007/relationships/media" Target="../media/media1.m4a"/><Relationship Id="rId1" Type="http://schemas.openxmlformats.org/officeDocument/2006/relationships/tags" Target="../tags/tag1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7" Type="http://schemas.openxmlformats.org/officeDocument/2006/relationships/image" Target="../media/image4.png"/><Relationship Id="rId2" Type="http://schemas.microsoft.com/office/2007/relationships/media" Target="../media/media2.m4a"/><Relationship Id="rId1" Type="http://schemas.openxmlformats.org/officeDocument/2006/relationships/tags" Target="../tags/tag2.xml"/><Relationship Id="rId6" Type="http://schemas.openxmlformats.org/officeDocument/2006/relationships/image" Target="../media/image6.tiff"/><Relationship Id="rId5" Type="http://schemas.openxmlformats.org/officeDocument/2006/relationships/image" Target="../media/image5.tiff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iff"/><Relationship Id="rId3" Type="http://schemas.openxmlformats.org/officeDocument/2006/relationships/audio" Target="../media/media3.m4a"/><Relationship Id="rId7" Type="http://schemas.openxmlformats.org/officeDocument/2006/relationships/image" Target="../media/image9.tiff"/><Relationship Id="rId2" Type="http://schemas.microsoft.com/office/2007/relationships/media" Target="../media/media3.m4a"/><Relationship Id="rId1" Type="http://schemas.openxmlformats.org/officeDocument/2006/relationships/tags" Target="../tags/tag3.xml"/><Relationship Id="rId6" Type="http://schemas.openxmlformats.org/officeDocument/2006/relationships/image" Target="../media/image8.tiff"/><Relationship Id="rId5" Type="http://schemas.openxmlformats.org/officeDocument/2006/relationships/image" Target="../media/image7.tiff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1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4.tiff"/><Relationship Id="rId5" Type="http://schemas.openxmlformats.org/officeDocument/2006/relationships/image" Target="../media/image13.tiff"/><Relationship Id="rId4" Type="http://schemas.openxmlformats.org/officeDocument/2006/relationships/image" Target="../media/image12.tif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5.m4a"/><Relationship Id="rId7" Type="http://schemas.openxmlformats.org/officeDocument/2006/relationships/image" Target="../media/image17.tiff"/><Relationship Id="rId2" Type="http://schemas.microsoft.com/office/2007/relationships/media" Target="../media/media5.m4a"/><Relationship Id="rId1" Type="http://schemas.openxmlformats.org/officeDocument/2006/relationships/tags" Target="../tags/tag4.xml"/><Relationship Id="rId6" Type="http://schemas.openxmlformats.org/officeDocument/2006/relationships/image" Target="../media/image16.tiff"/><Relationship Id="rId5" Type="http://schemas.openxmlformats.org/officeDocument/2006/relationships/image" Target="../media/image15.tiff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6.m4a"/><Relationship Id="rId7" Type="http://schemas.openxmlformats.org/officeDocument/2006/relationships/image" Target="../media/image20.tiff"/><Relationship Id="rId2" Type="http://schemas.microsoft.com/office/2007/relationships/media" Target="../media/media6.m4a"/><Relationship Id="rId1" Type="http://schemas.openxmlformats.org/officeDocument/2006/relationships/tags" Target="../tags/tag5.xml"/><Relationship Id="rId6" Type="http://schemas.openxmlformats.org/officeDocument/2006/relationships/image" Target="../media/image19.tiff"/><Relationship Id="rId5" Type="http://schemas.openxmlformats.org/officeDocument/2006/relationships/image" Target="../media/image18.tiff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7.m4a"/><Relationship Id="rId7" Type="http://schemas.openxmlformats.org/officeDocument/2006/relationships/image" Target="../media/image23.tiff"/><Relationship Id="rId2" Type="http://schemas.microsoft.com/office/2007/relationships/media" Target="../media/media7.m4a"/><Relationship Id="rId1" Type="http://schemas.openxmlformats.org/officeDocument/2006/relationships/tags" Target="../tags/tag6.xml"/><Relationship Id="rId6" Type="http://schemas.openxmlformats.org/officeDocument/2006/relationships/image" Target="../media/image22.tiff"/><Relationship Id="rId5" Type="http://schemas.openxmlformats.org/officeDocument/2006/relationships/image" Target="../media/image21.tiff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16934-E945-4744-819F-97B58BFB4D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Roupas</a:t>
            </a:r>
            <a:r>
              <a:rPr lang="en-US" dirty="0"/>
              <a:t> </a:t>
            </a:r>
            <a:r>
              <a:rPr lang="en-US" dirty="0" err="1"/>
              <a:t>Favoritas</a:t>
            </a:r>
            <a:r>
              <a:rPr lang="en-US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F49761-B61F-4A4D-AF57-4998313071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Brook Berhane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47EFDC3-41DE-A74E-8568-0FC9CD89A44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05408" y="5394739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96320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101"/>
    </mc:Choice>
    <mc:Fallback>
      <p:transition spd="slow" advTm="131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4"/>
        <p14:stopEvt time="1" objId="4"/>
        <p14:playEvt time="1" objId="4"/>
        <p14:stopEvt time="6505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96073-D269-7B46-B257-6CDE79A1E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3489961" flipV="1">
            <a:off x="12400844" y="6174729"/>
            <a:ext cx="93563" cy="97467"/>
          </a:xfrm>
        </p:spPr>
        <p:txBody>
          <a:bodyPr>
            <a:normAutofit fontScale="90000"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ACF65-899F-6C42-81AE-C2C965E9D6C1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 flipV="1">
            <a:off x="12082638" y="6345955"/>
            <a:ext cx="218723" cy="7687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C2A066-4989-4F4F-BCB8-D7D2097395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7482" y="92765"/>
            <a:ext cx="4788258" cy="31805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E17F0F-1AFC-5D43-BF1F-9202195018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5740" y="3273287"/>
            <a:ext cx="5140058" cy="3477098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3A15EE9-E5E8-7A40-8D64-453D3682798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97043" y="5011836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36089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473"/>
    </mc:Choice>
    <mc:Fallback>
      <p:transition spd="slow" advTm="114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8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395" objId="8"/>
        <p14:stopEvt time="11275" objId="8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96073-D269-7B46-B257-6CDE79A1E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3489961" flipV="1">
            <a:off x="12400844" y="6174729"/>
            <a:ext cx="93563" cy="97467"/>
          </a:xfrm>
        </p:spPr>
        <p:txBody>
          <a:bodyPr>
            <a:normAutofit fontScale="90000"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ACF65-899F-6C42-81AE-C2C965E9D6C1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 flipV="1">
            <a:off x="12082638" y="6345955"/>
            <a:ext cx="218723" cy="7687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B0745D-ED2C-AE49-86ED-2A2E30663322}"/>
              </a:ext>
            </a:extLst>
          </p:cNvPr>
          <p:cNvSpPr txBox="1"/>
          <p:nvPr/>
        </p:nvSpPr>
        <p:spPr>
          <a:xfrm>
            <a:off x="4902310" y="530087"/>
            <a:ext cx="3472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err="1"/>
              <a:t>Verão</a:t>
            </a:r>
            <a:endParaRPr lang="en-US" sz="2800" b="1" u="sn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9DDBB9-A938-264D-900F-CDF6DAB982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789" y="1053307"/>
            <a:ext cx="2263140" cy="33947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89915B-8B90-8847-A429-8E2680498E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0" y="371814"/>
            <a:ext cx="2594443" cy="33315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654A8D-6AC4-974E-BA78-CE9889612E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9238" y="1597879"/>
            <a:ext cx="3763886" cy="33297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35AD64D-621E-D446-93F0-40A824B12C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63434" y="4040985"/>
            <a:ext cx="3399534" cy="25655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8E40E2A-4C2A-B14B-B752-3C6EA0DCBC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11761" y="4676140"/>
            <a:ext cx="2200709" cy="1930400"/>
          </a:xfrm>
          <a:prstGeom prst="rect">
            <a:avLst/>
          </a:prstGeom>
        </p:spPr>
      </p:pic>
      <p:pic>
        <p:nvPicPr>
          <p:cNvPr id="1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F47ED0E-4C24-9241-80B1-F18A725399D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346700" y="5571594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06476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422"/>
    </mc:Choice>
    <mc:Fallback>
      <p:transition spd="slow" advTm="214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3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10"/>
        <p14:pauseEvt time="21422" objId="10"/>
        <p14:stopEvt time="21422" objId="10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8B70E-8115-7845-98E7-3B9AFFF01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8629" y="596138"/>
            <a:ext cx="3986459" cy="769284"/>
          </a:xfrm>
        </p:spPr>
        <p:txBody>
          <a:bodyPr/>
          <a:lstStyle/>
          <a:p>
            <a:pPr algn="l"/>
            <a:r>
              <a:rPr lang="en-US" sz="3600" b="1" u="sng" dirty="0" err="1"/>
              <a:t>Verão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E741940-4B4D-3B41-BA1D-280264AD07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400301" y="1498060"/>
            <a:ext cx="2734492" cy="26946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BF11D6-0986-794D-B3BA-2370275C4D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9504" y="4614853"/>
            <a:ext cx="6758250" cy="1991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E1C693-FE52-8543-9932-184996F629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9234" y="980780"/>
            <a:ext cx="3438490" cy="3438490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C75866D-A27F-FE4F-852D-5E739782B2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346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620"/>
    </mc:Choice>
    <mc:Fallback>
      <p:transition spd="slow" advTm="146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722" objId="7"/>
        <p14:stopEvt time="14551" objId="7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BED8C-60E8-6D46-BC68-6CB636580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 err="1"/>
              <a:t>Inverno</a:t>
            </a:r>
            <a:endParaRPr lang="en-US" b="1" u="sng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4A246D8-075E-8248-915F-07CBACCD34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160118" y="1654651"/>
            <a:ext cx="2903379" cy="29033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A9E664-24FA-C043-9DEF-9B7F62A3D3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7617" y="2897980"/>
            <a:ext cx="3462217" cy="19926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C9A5AC-DEB4-4C4A-B259-3C7780DCA6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7614" y="1998155"/>
            <a:ext cx="3485886" cy="4266725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7077F81-B0B6-BC43-9C01-2C642F72D86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611807" y="4998225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3558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948"/>
    </mc:Choice>
    <mc:Fallback>
      <p:transition spd="slow" advTm="209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2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stopEvt time="0" objId="7"/>
        <p14:playEvt time="0" objId="7"/>
        <p14:stopEvt time="1" objId="7"/>
        <p14:playEvt time="162" objId="7"/>
        <p14:stopEvt time="20236" objId="7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79656-3E70-0B41-AFCB-4DE325371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 err="1"/>
              <a:t>Inverno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9FF0C7D-E784-E746-891B-E610720FDB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120140" y="1885285"/>
            <a:ext cx="3815239" cy="48296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58DB6D-1EEF-E341-A535-C344492851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4800" y="873397"/>
            <a:ext cx="3084769" cy="20237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A9A26F-D4E6-2644-A0C6-67C1892DED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5156" y="3218312"/>
            <a:ext cx="3268804" cy="3268069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3273BDA-2323-7142-80A1-F6AF3BC0ACF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56069" y="401656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9583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269"/>
    </mc:Choice>
    <mc:Fallback>
      <p:transition spd="slow" advTm="82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522" objId="7"/>
        <p14:pauseEvt time="6902" objId="7"/>
        <p14:seekEvt time="6931" objId="7" seek="4147"/>
        <p14:seekEvt time="7225" objId="7" seek="4360"/>
        <p14:seekEvt time="7232" objId="7" seek="4360"/>
        <p14:seekEvt time="7232" objId="7" seek="4395"/>
        <p14:seekEvt time="7241" objId="7" seek="4466"/>
        <p14:seekEvt time="7249" objId="7" seek="4502"/>
        <p14:seekEvt time="7257" objId="7" seek="4537"/>
        <p14:seekEvt time="7265" objId="7" seek="4537"/>
        <p14:seekEvt time="7274" objId="7" seek="4573"/>
        <p14:seekEvt time="7281" objId="7" seek="4573"/>
        <p14:seekEvt time="7289" objId="7" seek="4608"/>
        <p14:seekEvt time="7298" objId="7" seek="4608"/>
        <p14:seekEvt time="7305" objId="7" seek="4608"/>
        <p14:seekEvt time="7315" objId="7" seek="4643"/>
        <p14:seekEvt time="7322" objId="7" seek="4679"/>
        <p14:seekEvt time="7330" objId="7" seek="4714"/>
        <p14:seekEvt time="7332" objId="7" seek="4714"/>
        <p14:seekEvt time="7338" objId="7" seek="4750"/>
        <p14:seekEvt time="7348" objId="7" seek="4821"/>
        <p14:seekEvt time="7354" objId="7" seek="4856"/>
        <p14:seekEvt time="7362" objId="7" seek="4892"/>
        <p14:seekEvt time="7370" objId="7" seek="4927"/>
        <p14:seekEvt time="7379" objId="7" seek="4962"/>
        <p14:seekEvt time="7387" objId="7" seek="4998"/>
        <p14:seekEvt time="7394" objId="7" seek="4998"/>
        <p14:seekEvt time="7403" objId="7" seek="5033"/>
        <p14:seekEvt time="7410" objId="7" seek="5033"/>
        <p14:seekEvt time="7422" objId="7" seek="5033"/>
        <p14:seekEvt time="7426" objId="7" seek="5033"/>
        <p14:seekEvt time="7432" objId="7" seek="5033"/>
        <p14:seekEvt time="7434" objId="7" seek="5033"/>
        <p14:seekEvt time="7443" objId="7" seek="5033"/>
        <p14:seekEvt time="7451" objId="7" seek="5069"/>
        <p14:seekEvt time="7462" objId="7" seek="5069"/>
        <p14:seekEvt time="7467" objId="7" seek="5069"/>
        <p14:seekEvt time="7475" objId="7" seek="5104"/>
        <p14:seekEvt time="7483" objId="7" seek="5104"/>
        <p14:seekEvt time="7491" objId="7" seek="5104"/>
        <p14:seekEvt time="7499" objId="7" seek="5104"/>
        <p14:seekEvt time="7532" objId="7" seek="5104"/>
        <p14:seekEvt time="7556" objId="7" seek="5104"/>
        <p14:resumeEvt time="7565" objId="7"/>
        <p14:stopEvt time="8269" objId="7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E86D1-C7CD-4245-857B-4FFCFAFA2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586267"/>
            <a:ext cx="7958331" cy="1077229"/>
          </a:xfrm>
        </p:spPr>
        <p:txBody>
          <a:bodyPr>
            <a:normAutofit fontScale="90000"/>
          </a:bodyPr>
          <a:lstStyle/>
          <a:p>
            <a:pPr algn="ctr"/>
            <a:r>
              <a:rPr lang="pt-PT" b="1" u="sng" dirty="0"/>
              <a:t>Acessórios</a:t>
            </a:r>
            <a:br>
              <a:rPr lang="pt-PT" dirty="0"/>
            </a:br>
            <a:br>
              <a:rPr lang="pt-PT" dirty="0"/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73D26E6-6CE2-8C43-BFCA-FE4A2C0D78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550818" y="1294927"/>
            <a:ext cx="2604611" cy="26046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AB6623-68D6-B740-A423-5AC280F128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1808" y="4127796"/>
            <a:ext cx="4023360" cy="26190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38D010-CFC3-C941-9144-89326EAA14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9969" y="982436"/>
            <a:ext cx="3406139" cy="2749191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D9FA98E-BA0F-E848-A096-E55663C61E8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263116" y="4824896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6128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82"/>
    </mc:Choice>
    <mc:Fallback>
      <p:transition spd="slow" advTm="16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4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{0241955C-CD6D-E243-B9E1-1CB3B7E2C9F4}tf16401378</Template>
  <TotalTime>373</TotalTime>
  <Words>13</Words>
  <Application>Microsoft Macintosh PowerPoint</Application>
  <PresentationFormat>Widescreen</PresentationFormat>
  <Paragraphs>11</Paragraphs>
  <Slides>7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MS Shell Dlg 2</vt:lpstr>
      <vt:lpstr>Wingdings</vt:lpstr>
      <vt:lpstr>Wingdings 3</vt:lpstr>
      <vt:lpstr>Madison</vt:lpstr>
      <vt:lpstr>Roupas Favoritas </vt:lpstr>
      <vt:lpstr> </vt:lpstr>
      <vt:lpstr> </vt:lpstr>
      <vt:lpstr>Verão</vt:lpstr>
      <vt:lpstr>Inverno</vt:lpstr>
      <vt:lpstr>Inverno</vt:lpstr>
      <vt:lpstr>Acessórios  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Roupas Favoritas </dc:title>
  <dc:creator>Microsoft Office User</dc:creator>
  <cp:lastModifiedBy>Microsoft Office User</cp:lastModifiedBy>
  <cp:revision>11</cp:revision>
  <dcterms:created xsi:type="dcterms:W3CDTF">2018-12-10T01:12:16Z</dcterms:created>
  <dcterms:modified xsi:type="dcterms:W3CDTF">2018-12-10T07:25:57Z</dcterms:modified>
</cp:coreProperties>
</file>