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3"/>
  </p:normalViewPr>
  <p:slideViewPr>
    <p:cSldViewPr snapToGrid="0" snapToObjects="1">
      <p:cViewPr varScale="1">
        <p:scale>
          <a:sx n="116" d="100"/>
          <a:sy n="116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F462D-53A0-AB49-A556-1C2F07FEB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7DF525-1F23-8B47-ABC8-F9CD66B75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18DD18-98CE-B146-A6B9-172460196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8B8DE-4D9D-3446-B6FD-E22B850882A7}" type="datetimeFigureOut">
              <a:rPr lang="en-US" smtClean="0"/>
              <a:t>11/4/18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90705-000F-BB41-BC1D-33F7BC3B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6D306-A399-9F48-BC52-A01D51DE1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FDA3A-399F-4A4B-AEC3-91B871718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61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B9B42-FCAE-684B-B18C-5EDC004DD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21AEE-D29C-2F4B-8E95-AC800D110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D62A1-6E2B-4740-8493-F47ECADE3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8B8DE-4D9D-3446-B6FD-E22B850882A7}" type="datetimeFigureOut">
              <a:rPr lang="en-US" smtClean="0"/>
              <a:t>11/4/18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0000F-1089-8846-9A7D-90690B0B7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74392-5CF4-DB4F-943A-C6EBCA2D9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FDA3A-399F-4A4B-AEC3-91B871718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972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E345B-101A-7E48-A6AE-077F9AA0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60F2F-627E-3A4B-9652-92315074C4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B5E18-B76D-1445-B4A8-5F4317063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8B8DE-4D9D-3446-B6FD-E22B850882A7}" type="datetimeFigureOut">
              <a:rPr lang="en-US" smtClean="0"/>
              <a:t>11/4/18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6C15E-136F-DC41-81A3-489411EDA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0B486-EA1D-6447-A3D4-77C1C3EAA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FDA3A-399F-4A4B-AEC3-91B871718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00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6C24D-6805-A64C-A406-812764619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E894B-51F8-B04A-8BAC-839DFDF91E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78FB48-3CF5-F740-B48E-0E165CD51A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57B16-4FA3-E346-91F1-0675A7FC6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8B8DE-4D9D-3446-B6FD-E22B850882A7}" type="datetimeFigureOut">
              <a:rPr lang="en-US" smtClean="0"/>
              <a:t>11/4/18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C9F273-93C2-6040-AFD1-18BC3925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86FD58-E254-5048-83C1-008AA0D09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FDA3A-399F-4A4B-AEC3-91B871718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243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F5FB0-0DCA-0B4C-8D67-942273F98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B866E-C29F-E048-A24B-B9A4E3B7C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DF628-6D6E-9D43-B067-949CD3637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9F163F-70E7-D04B-B025-9AE3DE9428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F2D89F-8C76-604B-BD83-710A29F579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616DF1-8ACB-7347-B530-FFD3E599A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8B8DE-4D9D-3446-B6FD-E22B850882A7}" type="datetimeFigureOut">
              <a:rPr lang="en-US" smtClean="0"/>
              <a:t>11/4/18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339F1A-2C5E-E344-8633-3C837696C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13AC12-E80A-6E46-982B-2B0051276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FDA3A-399F-4A4B-AEC3-91B871718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B1090-88F3-264B-9468-D3ECE06DE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328320-33A1-2D4F-BD60-9F308482F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8B8DE-4D9D-3446-B6FD-E22B850882A7}" type="datetimeFigureOut">
              <a:rPr lang="en-US" smtClean="0"/>
              <a:t>11/4/18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CC37DC-27B7-3145-8F7C-10DA648C9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08720A-0155-2746-AC78-D013E873A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FDA3A-399F-4A4B-AEC3-91B871718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7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4ED089-D6A4-954E-937B-EE019DDD6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8B8DE-4D9D-3446-B6FD-E22B850882A7}" type="datetimeFigureOut">
              <a:rPr lang="en-US" smtClean="0"/>
              <a:t>11/4/18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D3FD8D-7DF9-7A40-B458-C54540A79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002F6A-683A-ED44-916D-68821B01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FDA3A-399F-4A4B-AEC3-91B871718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778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F0DE5-8E73-B041-9CBE-11F86DC92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C2A87-C26D-514C-AD57-0256FDB8C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BA30C-DD24-3F4F-818C-18528D10C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C842C1-6800-344D-9C9B-16BCD2F14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8B8DE-4D9D-3446-B6FD-E22B850882A7}" type="datetimeFigureOut">
              <a:rPr lang="en-US" smtClean="0"/>
              <a:t>11/4/18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062BA3-0EDA-5648-86E7-383F8BE90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68425C-BCF5-1442-9819-854550A4E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FDA3A-399F-4A4B-AEC3-91B871718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6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4055-C23C-8043-AE05-3D4C37DC0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75743B-3974-B04C-A1D8-CFA6FBE956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036CD-6FB7-B143-83D1-A5A1B84B8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C0F078-32E0-A34A-85A7-A1883053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8B8DE-4D9D-3446-B6FD-E22B850882A7}" type="datetimeFigureOut">
              <a:rPr lang="en-US" smtClean="0"/>
              <a:t>11/4/18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ACC02B-2702-174A-93C8-84D55FF14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95A034-57A1-4F41-BD51-EC9FB5C6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FDA3A-399F-4A4B-AEC3-91B871718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59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6DACE-C2DB-264E-BA49-1366C9B88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64D94-C746-E747-AE43-566DCC43D6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A3032-EF91-3B4D-9B02-778C3489B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8B8DE-4D9D-3446-B6FD-E22B850882A7}" type="datetimeFigureOut">
              <a:rPr lang="en-US" smtClean="0"/>
              <a:t>11/4/18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205AB-33A2-0B46-901D-5D6034DCB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86D77-8BEE-5E4D-97AE-4FF96E97B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FDA3A-399F-4A4B-AEC3-91B871718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357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AE982D-5872-A749-93C2-A146785E3D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051F45-A142-5F40-93C6-3C8CB8359E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A9241-9B60-1F4C-9A08-A1E8026AD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8B8DE-4D9D-3446-B6FD-E22B850882A7}" type="datetimeFigureOut">
              <a:rPr lang="en-US" smtClean="0"/>
              <a:t>11/4/18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4F108-1AEF-8147-93B0-9727F6456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87C27-A4CF-B847-8248-BDB3CCD3B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FDA3A-399F-4A4B-AEC3-91B871718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75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A183B5-97DA-7A4A-85AB-23FD65EF2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CB07D-C3A3-6349-BACC-481058162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CD83C-EA5F-854E-9AF0-0DE7408D72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8B8DE-4D9D-3446-B6FD-E22B850882A7}" type="datetimeFigureOut">
              <a:rPr lang="en-US" smtClean="0"/>
              <a:t>11/4/18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29906-C57D-D14B-85E6-3BF3FFA98C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92DCB-DFAE-EE4A-AB56-9B1383B67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FDA3A-399F-4A4B-AEC3-91B871718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73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10" Type="http://schemas.openxmlformats.org/officeDocument/2006/relationships/image" Target="../media/image7.png"/><Relationship Id="rId4" Type="http://schemas.openxmlformats.org/officeDocument/2006/relationships/image" Target="../media/image1.JPG"/><Relationship Id="rId9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93823-778D-AA4A-B498-2446BB33A8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EE7EE7-5832-4148-BF6F-296695077A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D214C3-76BA-3A40-89F0-FBD7013FE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2" y="0"/>
            <a:ext cx="4150789" cy="31207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C90CD7-E06A-9741-B92E-ED20965F6B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1867" y="2869529"/>
            <a:ext cx="4735568" cy="32841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CFF073-6CDF-6544-B291-7E3E91391B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316" y="3071937"/>
            <a:ext cx="3545551" cy="31207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DDBAC7-1A47-0747-A7F5-16EFED37B9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5057424" y="-855233"/>
            <a:ext cx="2815678" cy="463384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6D78E74-AFC9-8548-865D-99110F4E16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5567" y="0"/>
            <a:ext cx="3120779" cy="23405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622CB1D-C207-9242-96E8-15B78C516C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1696" y="2869529"/>
            <a:ext cx="3490304" cy="2561246"/>
          </a:xfrm>
          <a:prstGeom prst="rect">
            <a:avLst/>
          </a:prstGeom>
        </p:spPr>
      </p:pic>
      <p:pic>
        <p:nvPicPr>
          <p:cNvPr id="2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644FF27-B908-FA4C-828C-3F872D37AB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49556" y="57863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9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6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0</Words>
  <Application>Microsoft Macintosh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Brook Berhane</dc:creator>
  <cp:lastModifiedBy>Brook Berhane</cp:lastModifiedBy>
  <cp:revision>3</cp:revision>
  <dcterms:created xsi:type="dcterms:W3CDTF">2018-11-05T03:23:43Z</dcterms:created>
  <dcterms:modified xsi:type="dcterms:W3CDTF">2018-11-05T05:10:23Z</dcterms:modified>
</cp:coreProperties>
</file>